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28" y="-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4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3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1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6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9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4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6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87B5-D391-42B3-85A9-42AB4D85E6B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7C29-D2DC-41E4-982A-E7984837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0" y="2312896"/>
            <a:ext cx="9144000" cy="283154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endParaRPr lang="en-US" sz="2800" b="1" dirty="0">
              <a:solidFill>
                <a:srgbClr val="921F1F"/>
              </a:solidFill>
            </a:endParaRPr>
          </a:p>
          <a:p>
            <a:pPr algn="ctr"/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 Knecht</a:t>
            </a:r>
          </a:p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Chief, Edmonton Police Service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453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Edmonton  Police - Body Worn Video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47" y="6121483"/>
            <a:ext cx="637111" cy="6371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10" y="6238114"/>
            <a:ext cx="1323228" cy="4038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158" y="6264260"/>
            <a:ext cx="1203051" cy="3515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835" y="6100807"/>
            <a:ext cx="785412" cy="6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0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94481" y="1941985"/>
            <a:ext cx="10803038" cy="415498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year study – Defense and Research Development (Canada).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police agencies; 300 citizens surveyed; 56 devices tested.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 Create a foundation of Objective evidence to assist future decisions on BWV.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2453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Worn Video Pilot Project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47" y="6121483"/>
            <a:ext cx="637111" cy="6371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10" y="6238114"/>
            <a:ext cx="1323228" cy="4038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158" y="6264260"/>
            <a:ext cx="1203051" cy="3515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835" y="6100807"/>
            <a:ext cx="785412" cy="6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7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56381" y="1981200"/>
            <a:ext cx="10879238" cy="37240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 should wait before investing further in BWV.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caution, EPS should consider a limited BWV program (where benefit merits the cost).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BWV has the potential to positively contribute to outcomes…but it comes with numerous challenges.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2453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Findings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47" y="6121483"/>
            <a:ext cx="637111" cy="6371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10" y="6238114"/>
            <a:ext cx="1323228" cy="4038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158" y="6264260"/>
            <a:ext cx="1203051" cy="3515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835" y="6100807"/>
            <a:ext cx="785412" cy="6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2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2581" y="1941985"/>
            <a:ext cx="10726838" cy="415498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– equipment, training, storage.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upon courts.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implications.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issues with equipment.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2453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Issues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47" y="6121483"/>
            <a:ext cx="637111" cy="6371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10" y="6238114"/>
            <a:ext cx="1323228" cy="4038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158" y="6264260"/>
            <a:ext cx="1203051" cy="3515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835" y="6100807"/>
            <a:ext cx="785412" cy="6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2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2057400"/>
            <a:ext cx="11201400" cy="403186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Graduated roll out of 50 – 60 more devices.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assessment of technology, court acceptance.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in areas where evidence collected is of greatest value.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2453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Forward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47" y="6121483"/>
            <a:ext cx="637111" cy="6371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10" y="6238114"/>
            <a:ext cx="1323228" cy="4038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158" y="6264260"/>
            <a:ext cx="1203051" cy="3515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835" y="6100807"/>
            <a:ext cx="785412" cy="6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8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1964357"/>
            <a:ext cx="11277600" cy="489364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in Canada to enhance evidence; use in complaints is secondary.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Technical, storage and cost issues similar.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police and justice jurisdictions in US may increase challenges.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2453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Relevance to U.S. Agencies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47" y="6121483"/>
            <a:ext cx="637111" cy="6371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10" y="6238114"/>
            <a:ext cx="1323228" cy="4038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158" y="6264260"/>
            <a:ext cx="1203051" cy="3515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835" y="6100807"/>
            <a:ext cx="785412" cy="6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6A19C00-8F58-4EAD-9769-1A827CA4AC37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2DBF4F13-2509-4493-B6AF-F1C10D0CA98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Macintosh PowerPoint</Application>
  <PresentationFormat>Custom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pnewcomb@masonlive.gmu.edu</dc:creator>
  <cp:lastModifiedBy>Patrick  Newcomb</cp:lastModifiedBy>
  <cp:revision>1</cp:revision>
  <dcterms:created xsi:type="dcterms:W3CDTF">2016-01-29T19:55:46Z</dcterms:created>
  <dcterms:modified xsi:type="dcterms:W3CDTF">2016-02-01T19:00:47Z</dcterms:modified>
</cp:coreProperties>
</file>